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66"/>
    <p:restoredTop sz="96405"/>
  </p:normalViewPr>
  <p:slideViewPr>
    <p:cSldViewPr snapToGrid="0">
      <p:cViewPr varScale="1">
        <p:scale>
          <a:sx n="144" d="100"/>
          <a:sy n="144" d="100"/>
        </p:scale>
        <p:origin x="216" y="4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2/22/24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2/22/24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7F38-B617-4D2F-AE0A-013F0C4D2C57}" type="datetimeFigureOut">
              <a:rPr lang="en-US" dirty="0"/>
              <a:t>2/22/24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2/22/24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2/22/24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2/22/24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2/22/24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2/22/24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2/22/24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2/22/24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51" r:id="rId3"/>
    <p:sldLayoutId id="2147483669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59553B0-1170-ABA7-9E7E-26BBC4C48C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79948" y="3672192"/>
            <a:ext cx="6728120" cy="1668293"/>
          </a:xfrm>
        </p:spPr>
        <p:txBody>
          <a:bodyPr>
            <a:normAutofit fontScale="92500" lnSpcReduction="20000"/>
          </a:bodyPr>
          <a:lstStyle/>
          <a:p>
            <a:r>
              <a:rPr lang="en-US" sz="3200" dirty="0">
                <a:latin typeface="American Typewriter" panose="02090604020004020304" pitchFamily="18" charset="77"/>
              </a:rPr>
              <a:t>YouTube Text Data Analysis </a:t>
            </a:r>
          </a:p>
          <a:p>
            <a:r>
              <a:rPr lang="en-US" sz="1800" dirty="0">
                <a:latin typeface="American Typewriter" panose="02090604020004020304" pitchFamily="18" charset="77"/>
              </a:rPr>
              <a:t>Performed By :</a:t>
            </a:r>
            <a:br>
              <a:rPr lang="en-US" sz="1800" dirty="0">
                <a:latin typeface="American Typewriter" panose="02090604020004020304" pitchFamily="18" charset="77"/>
              </a:rPr>
            </a:br>
            <a:br>
              <a:rPr lang="en-US" sz="1800" dirty="0">
                <a:latin typeface="American Typewriter" panose="02090604020004020304" pitchFamily="18" charset="77"/>
              </a:rPr>
            </a:br>
            <a:r>
              <a:rPr lang="en-US" sz="1800" dirty="0">
                <a:latin typeface="American Typewriter" panose="02090604020004020304" pitchFamily="18" charset="77"/>
              </a:rPr>
              <a:t>Ojas Shrivastava</a:t>
            </a:r>
            <a:br>
              <a:rPr lang="en-US" sz="1800" dirty="0">
                <a:latin typeface="American Typewriter" panose="02090604020004020304" pitchFamily="18" charset="77"/>
              </a:rPr>
            </a:br>
            <a:r>
              <a:rPr lang="en-US" sz="1800" dirty="0">
                <a:latin typeface="American Typewriter" panose="02090604020004020304" pitchFamily="18" charset="77"/>
              </a:rPr>
              <a:t>Full Stack Data Science Intern </a:t>
            </a:r>
            <a:br>
              <a:rPr lang="en-US" sz="1800" dirty="0">
                <a:latin typeface="American Typewriter" panose="02090604020004020304" pitchFamily="18" charset="77"/>
              </a:rPr>
            </a:br>
            <a:r>
              <a:rPr lang="en-US" sz="1800" dirty="0">
                <a:latin typeface="American Typewriter" panose="02090604020004020304" pitchFamily="18" charset="77"/>
              </a:rPr>
              <a:t>S.O. Infotech Private Limited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595F823-783F-7655-DF7E-3E659E0227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4072" y="1767192"/>
            <a:ext cx="1905000" cy="19050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1265802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76DF0E-78A6-CFC6-0728-C11F931C99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1" y="1346116"/>
            <a:ext cx="9601196" cy="1303867"/>
          </a:xfrm>
        </p:spPr>
        <p:txBody>
          <a:bodyPr/>
          <a:lstStyle/>
          <a:p>
            <a:r>
              <a:rPr lang="en-US" b="1" u="sng" dirty="0"/>
              <a:t>Problem Statement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CFFDEF-040C-05D9-3DE5-1D618F8492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1 Billion hours of YouTube content is watched per day. YouTube is the second most visited site in the world. </a:t>
            </a:r>
          </a:p>
          <a:p>
            <a:r>
              <a:rPr lang="en-US" dirty="0"/>
              <a:t>YouTube attracts about 44% of all internet users, 37% of internet traffic belongs to YouTube. </a:t>
            </a:r>
          </a:p>
          <a:p>
            <a:r>
              <a:rPr lang="en-US" dirty="0"/>
              <a:t>We have to find what is the exactly sentiment of the customers. Then, we have to analyze emoji and make the predictions and also find the audience engagement. </a:t>
            </a:r>
          </a:p>
          <a:p>
            <a:r>
              <a:rPr lang="en-US" dirty="0"/>
              <a:t>Analyze the trending videos of the YouTube data, and make conclusions of entire analysis. </a:t>
            </a:r>
          </a:p>
        </p:txBody>
      </p:sp>
    </p:spTree>
    <p:extLst>
      <p:ext uri="{BB962C8B-B14F-4D97-AF65-F5344CB8AC3E}">
        <p14:creationId xmlns:p14="http://schemas.microsoft.com/office/powerpoint/2010/main" val="14548442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5F8F0-349B-1CF3-C717-1E5A1CFFE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b="1" u="sng" dirty="0"/>
              <a:t>Sentimental Analysis:</a:t>
            </a:r>
            <a:br>
              <a:rPr lang="en-US" dirty="0"/>
            </a:br>
            <a:r>
              <a:rPr lang="en-US" sz="1800" dirty="0"/>
              <a:t>Sentimental analysis is the process of analyzing digital text to determine the emotional tone of message  is positive, negative or neutral. 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DDEE8B9A-03DD-6512-9110-CF9F5201C5B1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1295402" y="2617095"/>
            <a:ext cx="4892334" cy="2488181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BC6F74E-B523-314B-036E-3BDC5C45340D}"/>
              </a:ext>
            </a:extLst>
          </p:cNvPr>
          <p:cNvSpPr txBox="1"/>
          <p:nvPr/>
        </p:nvSpPr>
        <p:spPr>
          <a:xfrm>
            <a:off x="1367161" y="5273336"/>
            <a:ext cx="95294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Conclusion : </a:t>
            </a:r>
          </a:p>
          <a:p>
            <a:r>
              <a:rPr lang="en-US" dirty="0"/>
              <a:t>- Positive users are emphasizing more on best, awesome, perfect, amazing, look, happy etc.</a:t>
            </a:r>
          </a:p>
          <a:p>
            <a:r>
              <a:rPr lang="en-US" dirty="0"/>
              <a:t>- Negative users are emphasizing more on terrible, worst, horrible, boring and disgusting.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6A0B040-92A1-42CB-A2EF-2BC0D94BE4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502" y="2566865"/>
            <a:ext cx="4991100" cy="2580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306674"/>
      </p:ext>
    </p:extLst>
  </p:cSld>
  <p:clrMapOvr>
    <a:masterClrMapping/>
  </p:clrMapOvr>
  <p:transition spd="slow">
    <p:randomBar dir="vert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2C3B1-CE8E-2252-3FFD-075B28ECC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8321" y="1331650"/>
            <a:ext cx="9535355" cy="639193"/>
          </a:xfrm>
        </p:spPr>
        <p:txBody>
          <a:bodyPr>
            <a:normAutofit fontScale="90000"/>
          </a:bodyPr>
          <a:lstStyle/>
          <a:p>
            <a:pPr algn="l"/>
            <a:r>
              <a:rPr lang="en-US" b="1" u="sng" dirty="0"/>
              <a:t>Emoji Analysis :</a:t>
            </a:r>
            <a:br>
              <a:rPr lang="en-US" dirty="0"/>
            </a:br>
            <a:r>
              <a:rPr lang="en-US" sz="2000" dirty="0"/>
              <a:t>It provides insight into digital communication visual language. From this we understand how customers reacts on YouTube videos in comment section.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12AB7BF-34C7-42B0-F28A-10F6FE3476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8321" y="2571381"/>
            <a:ext cx="5827944" cy="217531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EF4679D-5C82-088B-D110-85ACA37C21F3}"/>
              </a:ext>
            </a:extLst>
          </p:cNvPr>
          <p:cNvSpPr txBox="1"/>
          <p:nvPr/>
        </p:nvSpPr>
        <p:spPr>
          <a:xfrm>
            <a:off x="1145219" y="4998128"/>
            <a:ext cx="907297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Conclusion:</a:t>
            </a:r>
          </a:p>
          <a:p>
            <a:r>
              <a:rPr lang="en-US" dirty="0"/>
              <a:t>Majority of the customers are happy as most of them are using emojis like funny, love, and outstanding.</a:t>
            </a:r>
          </a:p>
        </p:txBody>
      </p:sp>
    </p:spTree>
    <p:extLst>
      <p:ext uri="{BB962C8B-B14F-4D97-AF65-F5344CB8AC3E}">
        <p14:creationId xmlns:p14="http://schemas.microsoft.com/office/powerpoint/2010/main" val="1060195692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0DF24-0EB9-508B-61D1-08C3BB48F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b="1" u="sng" dirty="0"/>
              <a:t>Audience Engagement: </a:t>
            </a:r>
            <a:br>
              <a:rPr lang="en-US" dirty="0"/>
            </a:br>
            <a:r>
              <a:rPr lang="en-US" sz="2000" dirty="0"/>
              <a:t>After analyzing all the data we produce a box plot image that clearly shows people and blogs performing well in like rate then music etc.</a:t>
            </a:r>
            <a:endParaRPr lang="en-US" sz="2000" b="1" u="sng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4A60BC-08AB-118F-2964-55BA223A80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7546" y="2618913"/>
            <a:ext cx="4800598" cy="347116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D698B92-7796-7822-6200-90BF1B9F896B}"/>
              </a:ext>
            </a:extLst>
          </p:cNvPr>
          <p:cNvSpPr txBox="1"/>
          <p:nvPr/>
        </p:nvSpPr>
        <p:spPr>
          <a:xfrm>
            <a:off x="6826927" y="3615833"/>
            <a:ext cx="448322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Conclusion: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short music, comedy, entertainment, new and politics, people and blogs, film animation, science &amp; technology and gaming are performing very well in audience engagement.</a:t>
            </a:r>
          </a:p>
        </p:txBody>
      </p:sp>
    </p:spTree>
    <p:extLst>
      <p:ext uri="{BB962C8B-B14F-4D97-AF65-F5344CB8AC3E}">
        <p14:creationId xmlns:p14="http://schemas.microsoft.com/office/powerpoint/2010/main" val="155182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486E4-E78D-668C-C306-7F93858A4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1327427"/>
            <a:ext cx="9601196" cy="1303867"/>
          </a:xfrm>
        </p:spPr>
        <p:txBody>
          <a:bodyPr/>
          <a:lstStyle/>
          <a:p>
            <a:pPr algn="l"/>
            <a:r>
              <a:rPr lang="en-US" b="1" u="sng" dirty="0"/>
              <a:t>Trending Videos: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6E21181-E40D-A9E4-1BE6-8129EFE14F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9305" y="2631294"/>
            <a:ext cx="7772400" cy="206974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DE0ADDC-D901-2C2C-031C-15E30BA177D1}"/>
              </a:ext>
            </a:extLst>
          </p:cNvPr>
          <p:cNvSpPr txBox="1"/>
          <p:nvPr/>
        </p:nvSpPr>
        <p:spPr>
          <a:xfrm>
            <a:off x="1544715" y="4971495"/>
            <a:ext cx="951686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Conclusion: </a:t>
            </a:r>
            <a:br>
              <a:rPr lang="en-US" dirty="0"/>
            </a:br>
            <a:r>
              <a:rPr lang="en-US" dirty="0"/>
              <a:t>After analyzing all the data and data points we produce a bar graph in which here we clearly showed that The Late Show with Stephen Colbert is trending video in this YouTube data and Warner Bros. pictures is on last position.</a:t>
            </a:r>
          </a:p>
        </p:txBody>
      </p:sp>
    </p:spTree>
    <p:extLst>
      <p:ext uri="{BB962C8B-B14F-4D97-AF65-F5344CB8AC3E}">
        <p14:creationId xmlns:p14="http://schemas.microsoft.com/office/powerpoint/2010/main" val="21733389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107</TotalTime>
  <Words>344</Words>
  <Application>Microsoft Macintosh PowerPoint</Application>
  <PresentationFormat>Widescreen</PresentationFormat>
  <Paragraphs>19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American Typewriter</vt:lpstr>
      <vt:lpstr>Arial</vt:lpstr>
      <vt:lpstr>Garamond</vt:lpstr>
      <vt:lpstr>Times New Roman</vt:lpstr>
      <vt:lpstr>Organic</vt:lpstr>
      <vt:lpstr>PowerPoint Presentation</vt:lpstr>
      <vt:lpstr>Problem Statement </vt:lpstr>
      <vt:lpstr>Sentimental Analysis: Sentimental analysis is the process of analyzing digital text to determine the emotional tone of message  is positive, negative or neutral. </vt:lpstr>
      <vt:lpstr>Emoji Analysis : It provides insight into digital communication visual language. From this we understand how customers reacts on YouTube videos in comment section.</vt:lpstr>
      <vt:lpstr>Audience Engagement:  After analyzing all the data we produce a box plot image that clearly shows people and blogs performing well in like rate then music etc.</vt:lpstr>
      <vt:lpstr>Trending Videos: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Ojas Shrivastava</dc:creator>
  <cp:lastModifiedBy>Ojas Shrivastava</cp:lastModifiedBy>
  <cp:revision>1</cp:revision>
  <dcterms:created xsi:type="dcterms:W3CDTF">2024-02-22T06:05:44Z</dcterms:created>
  <dcterms:modified xsi:type="dcterms:W3CDTF">2024-02-22T07:53:17Z</dcterms:modified>
</cp:coreProperties>
</file>

<file path=docProps/thumbnail.jpeg>
</file>